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4" r:id="rId3"/>
    <p:sldId id="259" r:id="rId4"/>
    <p:sldId id="267" r:id="rId5"/>
    <p:sldId id="261" r:id="rId6"/>
    <p:sldId id="265" r:id="rId7"/>
    <p:sldId id="258" r:id="rId8"/>
    <p:sldId id="268" r:id="rId9"/>
    <p:sldId id="269" r:id="rId10"/>
    <p:sldId id="270" r:id="rId11"/>
    <p:sldId id="271" r:id="rId12"/>
    <p:sldId id="272" r:id="rId13"/>
    <p:sldId id="273" r:id="rId14"/>
    <p:sldId id="274" r:id="rId15"/>
    <p:sldId id="275" r:id="rId16"/>
    <p:sldId id="276" r:id="rId17"/>
    <p:sldId id="277" r:id="rId18"/>
    <p:sldId id="26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80" autoAdjust="0"/>
  </p:normalViewPr>
  <p:slideViewPr>
    <p:cSldViewPr>
      <p:cViewPr varScale="1">
        <p:scale>
          <a:sx n="73" d="100"/>
          <a:sy n="73" d="100"/>
        </p:scale>
        <p:origin x="129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19206A-AAF1-416E-9F4A-7486B73117D2}" type="datetimeFigureOut">
              <a:rPr lang="en-AU" smtClean="0"/>
              <a:t>3/03/2016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2DDC33-4AED-45C5-A912-C58A7390B48B}" type="slidenum">
              <a:rPr lang="en-AU" smtClean="0"/>
              <a:t>‹#›</a:t>
            </a:fld>
            <a:endParaRPr lang="en-AU"/>
          </a:p>
        </p:txBody>
      </p:sp>
    </p:spTree>
    <p:extLst>
      <p:ext uri="{BB962C8B-B14F-4D97-AF65-F5344CB8AC3E}">
        <p14:creationId xmlns:p14="http://schemas.microsoft.com/office/powerpoint/2010/main" val="4039552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Hyperlink the picture</a:t>
            </a:r>
          </a:p>
          <a:p>
            <a:r>
              <a:rPr lang="en-AU" dirty="0" smtClean="0"/>
              <a:t>Apocalypse</a:t>
            </a:r>
            <a:r>
              <a:rPr lang="en-AU" baseline="0" dirty="0" smtClean="0"/>
              <a:t> Extract 6/6 – 2:55 to end</a:t>
            </a:r>
            <a:endParaRPr lang="en-AU" dirty="0" smtClean="0"/>
          </a:p>
          <a:p>
            <a:r>
              <a:rPr lang="en-AU" dirty="0" smtClean="0"/>
              <a:t>https://www.youtube.com/watch?v=aI-mXj0EBiQ</a:t>
            </a:r>
            <a:endParaRPr lang="en-AU" dirty="0"/>
          </a:p>
        </p:txBody>
      </p:sp>
      <p:sp>
        <p:nvSpPr>
          <p:cNvPr id="4" name="Slide Number Placeholder 3"/>
          <p:cNvSpPr>
            <a:spLocks noGrp="1"/>
          </p:cNvSpPr>
          <p:nvPr>
            <p:ph type="sldNum" sz="quarter" idx="10"/>
          </p:nvPr>
        </p:nvSpPr>
        <p:spPr/>
        <p:txBody>
          <a:bodyPr/>
          <a:lstStyle/>
          <a:p>
            <a:fld id="{B02DDC33-4AED-45C5-A912-C58A7390B48B}" type="slidenum">
              <a:rPr lang="en-AU" smtClean="0"/>
              <a:t>3</a:t>
            </a:fld>
            <a:endParaRPr lang="en-AU"/>
          </a:p>
        </p:txBody>
      </p:sp>
    </p:spTree>
    <p:extLst>
      <p:ext uri="{BB962C8B-B14F-4D97-AF65-F5344CB8AC3E}">
        <p14:creationId xmlns:p14="http://schemas.microsoft.com/office/powerpoint/2010/main" val="2326095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Hyperlink </a:t>
            </a:r>
            <a:r>
              <a:rPr lang="en-AU" smtClean="0"/>
              <a:t>the image - Fury</a:t>
            </a:r>
            <a:endParaRPr lang="en-AU"/>
          </a:p>
        </p:txBody>
      </p:sp>
      <p:sp>
        <p:nvSpPr>
          <p:cNvPr id="4" name="Slide Number Placeholder 3"/>
          <p:cNvSpPr>
            <a:spLocks noGrp="1"/>
          </p:cNvSpPr>
          <p:nvPr>
            <p:ph type="sldNum" sz="quarter" idx="10"/>
          </p:nvPr>
        </p:nvSpPr>
        <p:spPr/>
        <p:txBody>
          <a:bodyPr/>
          <a:lstStyle/>
          <a:p>
            <a:fld id="{B02DDC33-4AED-45C5-A912-C58A7390B48B}" type="slidenum">
              <a:rPr lang="en-AU" smtClean="0"/>
              <a:t>6</a:t>
            </a:fld>
            <a:endParaRPr lang="en-AU"/>
          </a:p>
        </p:txBody>
      </p:sp>
    </p:spTree>
    <p:extLst>
      <p:ext uri="{BB962C8B-B14F-4D97-AF65-F5344CB8AC3E}">
        <p14:creationId xmlns:p14="http://schemas.microsoft.com/office/powerpoint/2010/main" val="489619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B02DDC33-4AED-45C5-A912-C58A7390B48B}" type="slidenum">
              <a:rPr lang="en-AU" smtClean="0"/>
              <a:t>7</a:t>
            </a:fld>
            <a:endParaRPr lang="en-AU"/>
          </a:p>
        </p:txBody>
      </p:sp>
    </p:spTree>
    <p:extLst>
      <p:ext uri="{BB962C8B-B14F-4D97-AF65-F5344CB8AC3E}">
        <p14:creationId xmlns:p14="http://schemas.microsoft.com/office/powerpoint/2010/main" val="1064462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Hyperlink</a:t>
            </a:r>
            <a:r>
              <a:rPr lang="en-AU" baseline="0" dirty="0" smtClean="0"/>
              <a:t> the picture</a:t>
            </a:r>
          </a:p>
          <a:p>
            <a:r>
              <a:rPr lang="en-AU" baseline="0" dirty="0" smtClean="0"/>
              <a:t>Bombs – 0:52 to 1:24</a:t>
            </a:r>
            <a:endParaRPr lang="en-AU" dirty="0"/>
          </a:p>
        </p:txBody>
      </p:sp>
      <p:sp>
        <p:nvSpPr>
          <p:cNvPr id="4" name="Slide Number Placeholder 3"/>
          <p:cNvSpPr>
            <a:spLocks noGrp="1"/>
          </p:cNvSpPr>
          <p:nvPr>
            <p:ph type="sldNum" sz="quarter" idx="10"/>
          </p:nvPr>
        </p:nvSpPr>
        <p:spPr/>
        <p:txBody>
          <a:bodyPr/>
          <a:lstStyle/>
          <a:p>
            <a:fld id="{B02DDC33-4AED-45C5-A912-C58A7390B48B}" type="slidenum">
              <a:rPr lang="en-AU" smtClean="0"/>
              <a:t>8</a:t>
            </a:fld>
            <a:endParaRPr lang="en-AU"/>
          </a:p>
        </p:txBody>
      </p:sp>
    </p:spTree>
    <p:extLst>
      <p:ext uri="{BB962C8B-B14F-4D97-AF65-F5344CB8AC3E}">
        <p14:creationId xmlns:p14="http://schemas.microsoft.com/office/powerpoint/2010/main" val="1441569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02DDC33-4AED-45C5-A912-C58A7390B48B}" type="slidenum">
              <a:rPr lang="en-AU" smtClean="0"/>
              <a:t>9</a:t>
            </a:fld>
            <a:endParaRPr lang="en-AU"/>
          </a:p>
        </p:txBody>
      </p:sp>
    </p:spTree>
    <p:extLst>
      <p:ext uri="{BB962C8B-B14F-4D97-AF65-F5344CB8AC3E}">
        <p14:creationId xmlns:p14="http://schemas.microsoft.com/office/powerpoint/2010/main" val="2274844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Hyperlink the picture</a:t>
            </a:r>
          </a:p>
          <a:p>
            <a:r>
              <a:rPr lang="en-AU" dirty="0" smtClean="0"/>
              <a:t>Monuments Men</a:t>
            </a:r>
            <a:r>
              <a:rPr lang="en-AU" baseline="0" dirty="0" smtClean="0"/>
              <a:t> movie</a:t>
            </a:r>
          </a:p>
          <a:p>
            <a:r>
              <a:rPr lang="en-AU" dirty="0" smtClean="0"/>
              <a:t>https://www.youtube.com/watch?v=CreneTs7sGs</a:t>
            </a:r>
            <a:endParaRPr lang="en-AU" dirty="0"/>
          </a:p>
        </p:txBody>
      </p:sp>
      <p:sp>
        <p:nvSpPr>
          <p:cNvPr id="4" name="Slide Number Placeholder 3"/>
          <p:cNvSpPr>
            <a:spLocks noGrp="1"/>
          </p:cNvSpPr>
          <p:nvPr>
            <p:ph type="sldNum" sz="quarter" idx="10"/>
          </p:nvPr>
        </p:nvSpPr>
        <p:spPr/>
        <p:txBody>
          <a:bodyPr/>
          <a:lstStyle/>
          <a:p>
            <a:fld id="{B02DDC33-4AED-45C5-A912-C58A7390B48B}" type="slidenum">
              <a:rPr lang="en-AU" smtClean="0"/>
              <a:t>13</a:t>
            </a:fld>
            <a:endParaRPr lang="en-AU"/>
          </a:p>
        </p:txBody>
      </p:sp>
    </p:spTree>
    <p:extLst>
      <p:ext uri="{BB962C8B-B14F-4D97-AF65-F5344CB8AC3E}">
        <p14:creationId xmlns:p14="http://schemas.microsoft.com/office/powerpoint/2010/main" val="1681991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Hyperlink Royalty</a:t>
            </a:r>
            <a:r>
              <a:rPr lang="en-AU" baseline="0" dirty="0" smtClean="0"/>
              <a:t> photo</a:t>
            </a:r>
          </a:p>
          <a:p>
            <a:r>
              <a:rPr lang="en-AU" baseline="0" dirty="0" smtClean="0"/>
              <a:t>Churchill speech – German surrender</a:t>
            </a:r>
          </a:p>
          <a:p>
            <a:r>
              <a:rPr lang="en-AU" dirty="0" smtClean="0"/>
              <a:t>https://www.youtube.com/watch?v=efvwJjzqKUk</a:t>
            </a:r>
            <a:endParaRPr lang="en-AU" dirty="0"/>
          </a:p>
        </p:txBody>
      </p:sp>
      <p:sp>
        <p:nvSpPr>
          <p:cNvPr id="4" name="Slide Number Placeholder 3"/>
          <p:cNvSpPr>
            <a:spLocks noGrp="1"/>
          </p:cNvSpPr>
          <p:nvPr>
            <p:ph type="sldNum" sz="quarter" idx="10"/>
          </p:nvPr>
        </p:nvSpPr>
        <p:spPr/>
        <p:txBody>
          <a:bodyPr/>
          <a:lstStyle/>
          <a:p>
            <a:fld id="{B02DDC33-4AED-45C5-A912-C58A7390B48B}" type="slidenum">
              <a:rPr lang="en-AU" smtClean="0"/>
              <a:t>16</a:t>
            </a:fld>
            <a:endParaRPr lang="en-AU"/>
          </a:p>
        </p:txBody>
      </p:sp>
    </p:spTree>
    <p:extLst>
      <p:ext uri="{BB962C8B-B14F-4D97-AF65-F5344CB8AC3E}">
        <p14:creationId xmlns:p14="http://schemas.microsoft.com/office/powerpoint/2010/main" val="329825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00421F8F-0E20-45DD-81F5-8D022CD8548B}" type="datetimeFigureOut">
              <a:rPr lang="en-AU" smtClean="0"/>
              <a:t>3/03/2016</a:t>
            </a:fld>
            <a:endParaRPr lang="en-A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A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DA3E3D0-F89F-4E57-8B64-A8C20391D2D7}" type="slidenum">
              <a:rPr lang="en-AU" smtClean="0"/>
              <a:t>‹#›</a:t>
            </a:fld>
            <a:endParaRPr lang="en-A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21F8F-0E20-45DD-81F5-8D022CD8548B}" type="datetimeFigureOut">
              <a:rPr lang="en-AU" smtClean="0"/>
              <a:t>3/03/2016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DA3E3D0-F89F-4E57-8B64-A8C20391D2D7}" type="slidenum">
              <a:rPr lang="en-AU" smtClean="0"/>
              <a:t>‹#›</a:t>
            </a:fld>
            <a:endParaRPr lang="en-A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21F8F-0E20-45DD-81F5-8D022CD8548B}" type="datetimeFigureOut">
              <a:rPr lang="en-AU" smtClean="0"/>
              <a:t>3/03/2016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DA3E3D0-F89F-4E57-8B64-A8C20391D2D7}" type="slidenum">
              <a:rPr lang="en-AU" smtClean="0"/>
              <a:t>‹#›</a:t>
            </a:fld>
            <a:endParaRPr lang="en-A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21F8F-0E20-45DD-81F5-8D022CD8548B}" type="datetimeFigureOut">
              <a:rPr lang="en-AU" smtClean="0"/>
              <a:t>3/03/2016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DA3E3D0-F89F-4E57-8B64-A8C20391D2D7}" type="slidenum">
              <a:rPr lang="en-AU" smtClean="0"/>
              <a:t>‹#›</a:t>
            </a:fld>
            <a:endParaRPr lang="en-AU"/>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421F8F-0E20-45DD-81F5-8D022CD8548B}" type="datetimeFigureOut">
              <a:rPr lang="en-AU" smtClean="0"/>
              <a:t>3/03/2016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DA3E3D0-F89F-4E57-8B64-A8C20391D2D7}" type="slidenum">
              <a:rPr lang="en-AU" smtClean="0"/>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0421F8F-0E20-45DD-81F5-8D022CD8548B}" type="datetimeFigureOut">
              <a:rPr lang="en-AU" smtClean="0"/>
              <a:t>3/03/2016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DA3E3D0-F89F-4E57-8B64-A8C20391D2D7}" type="slidenum">
              <a:rPr lang="en-AU" smtClean="0"/>
              <a:t>‹#›</a:t>
            </a:fld>
            <a:endParaRPr lang="en-AU"/>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0421F8F-0E20-45DD-81F5-8D022CD8548B}" type="datetimeFigureOut">
              <a:rPr lang="en-AU" smtClean="0"/>
              <a:t>3/03/2016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DA3E3D0-F89F-4E57-8B64-A8C20391D2D7}" type="slidenum">
              <a:rPr lang="en-AU" smtClean="0"/>
              <a:t>‹#›</a:t>
            </a:fld>
            <a:endParaRPr lang="en-A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0421F8F-0E20-45DD-81F5-8D022CD8548B}" type="datetimeFigureOut">
              <a:rPr lang="en-AU" smtClean="0"/>
              <a:t>3/03/2016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DA3E3D0-F89F-4E57-8B64-A8C20391D2D7}" type="slidenum">
              <a:rPr lang="en-AU" smtClean="0"/>
              <a:t>‹#›</a:t>
            </a:fld>
            <a:endParaRPr lang="en-A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21F8F-0E20-45DD-81F5-8D022CD8548B}" type="datetimeFigureOut">
              <a:rPr lang="en-AU" smtClean="0"/>
              <a:t>3/03/2016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DA3E3D0-F89F-4E57-8B64-A8C20391D2D7}"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21F8F-0E20-45DD-81F5-8D022CD8548B}" type="datetimeFigureOut">
              <a:rPr lang="en-AU" smtClean="0"/>
              <a:t>3/03/2016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DA3E3D0-F89F-4E57-8B64-A8C20391D2D7}"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21F8F-0E20-45DD-81F5-8D022CD8548B}" type="datetimeFigureOut">
              <a:rPr lang="en-AU" smtClean="0"/>
              <a:t>3/03/2016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DA3E3D0-F89F-4E57-8B64-A8C20391D2D7}"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00421F8F-0E20-45DD-81F5-8D022CD8548B}" type="datetimeFigureOut">
              <a:rPr lang="en-AU" smtClean="0"/>
              <a:t>3/03/2016</a:t>
            </a:fld>
            <a:endParaRPr lang="en-A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A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7DA3E3D0-F89F-4E57-8B64-A8C20391D2D7}"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CreneTs7sG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rePb2NadxQw" TargetMode="External"/><Relationship Id="rId7"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R6da9U6Xjd8" TargetMode="External"/><Relationship Id="rId2" Type="http://schemas.openxmlformats.org/officeDocument/2006/relationships/hyperlink" Target="http://www.historylearningsite.co.uk/bombing_world_war_two.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aI-mXj0EBiQ"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JYylN7WGLC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FO_tJVyNq9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1387737"/>
            <a:ext cx="7056784" cy="1731982"/>
          </a:xfrm>
        </p:spPr>
        <p:txBody>
          <a:bodyPr/>
          <a:lstStyle/>
          <a:p>
            <a:r>
              <a:rPr lang="en-AU" dirty="0" smtClean="0"/>
              <a:t>The end of war in Europe</a:t>
            </a:r>
            <a:endParaRPr lang="en-AU" dirty="0"/>
          </a:p>
        </p:txBody>
      </p:sp>
    </p:spTree>
    <p:extLst>
      <p:ext uri="{BB962C8B-B14F-4D97-AF65-F5344CB8AC3E}">
        <p14:creationId xmlns:p14="http://schemas.microsoft.com/office/powerpoint/2010/main" val="2775870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4653136"/>
            <a:ext cx="7992888" cy="2044749"/>
          </a:xfrm>
        </p:spPr>
        <p:txBody>
          <a:bodyPr/>
          <a:lstStyle/>
          <a:p>
            <a:r>
              <a:rPr lang="en-AU" dirty="0" smtClean="0"/>
              <a:t>As a result of the German cities being bombed to near destruction, 300,000 Germans lost their lives and 800,000 were wounded. </a:t>
            </a:r>
          </a:p>
          <a:p>
            <a:r>
              <a:rPr lang="en-AU" dirty="0" smtClean="0"/>
              <a:t>Berlin was 70% destroyed and Dresden was 75% destroyed.</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332656"/>
            <a:ext cx="6480720" cy="4303603"/>
          </a:xfrm>
          <a:prstGeom prst="rect">
            <a:avLst/>
          </a:prstGeom>
        </p:spPr>
      </p:pic>
    </p:spTree>
    <p:extLst>
      <p:ext uri="{BB962C8B-B14F-4D97-AF65-F5344CB8AC3E}">
        <p14:creationId xmlns:p14="http://schemas.microsoft.com/office/powerpoint/2010/main" val="4250654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88640"/>
            <a:ext cx="7715250" cy="3305175"/>
          </a:xfrm>
        </p:spPr>
      </p:pic>
      <p:sp>
        <p:nvSpPr>
          <p:cNvPr id="5" name="TextBox 4"/>
          <p:cNvSpPr txBox="1"/>
          <p:nvPr/>
        </p:nvSpPr>
        <p:spPr>
          <a:xfrm>
            <a:off x="395536" y="3717032"/>
            <a:ext cx="8352928" cy="2800767"/>
          </a:xfrm>
          <a:prstGeom prst="rect">
            <a:avLst/>
          </a:prstGeom>
          <a:noFill/>
        </p:spPr>
        <p:txBody>
          <a:bodyPr wrap="square" rtlCol="0">
            <a:spAutoFit/>
          </a:bodyPr>
          <a:lstStyle/>
          <a:p>
            <a:r>
              <a:rPr lang="en-AU" dirty="0" smtClean="0"/>
              <a:t>"</a:t>
            </a:r>
            <a:r>
              <a:rPr lang="en-AU" dirty="0"/>
              <a:t>We need to make the enemy burn and bleed in </a:t>
            </a:r>
            <a:r>
              <a:rPr lang="en-AU" dirty="0" smtClean="0"/>
              <a:t>every way</a:t>
            </a:r>
            <a:r>
              <a:rPr lang="en-AU" dirty="0"/>
              <a:t>."  </a:t>
            </a:r>
            <a:r>
              <a:rPr lang="en-AU" i="1" dirty="0" smtClean="0"/>
              <a:t>Churchill</a:t>
            </a:r>
            <a:r>
              <a:rPr lang="en-AU" i="1" dirty="0"/>
              <a:t> </a:t>
            </a:r>
            <a:r>
              <a:rPr lang="en-AU" i="1" dirty="0" smtClean="0"/>
              <a:t>in 1941</a:t>
            </a:r>
          </a:p>
          <a:p>
            <a:endParaRPr lang="en-AU" dirty="0"/>
          </a:p>
          <a:p>
            <a:r>
              <a:rPr lang="en-AU" dirty="0" smtClean="0"/>
              <a:t>- "</a:t>
            </a:r>
            <a:r>
              <a:rPr lang="en-AU" dirty="0"/>
              <a:t>In spite of all that happened at Hamburg, bombing proved a comparatively humane method. For one thing, it saved the youth of this country and of our allies from being mown down by the military as it was in the war of 1914-1918</a:t>
            </a:r>
            <a:r>
              <a:rPr lang="en-AU" dirty="0" smtClean="0"/>
              <a:t>.“ </a:t>
            </a:r>
            <a:r>
              <a:rPr lang="en-AU" i="1" dirty="0" smtClean="0"/>
              <a:t>'Bomber</a:t>
            </a:r>
            <a:r>
              <a:rPr lang="en-AU" i="1" dirty="0"/>
              <a:t>' Harris writing in his memoirs in 1947</a:t>
            </a:r>
            <a:r>
              <a:rPr lang="en-AU" i="1" dirty="0" smtClean="0"/>
              <a:t>.</a:t>
            </a:r>
          </a:p>
          <a:p>
            <a:endParaRPr lang="en-AU" sz="1600" i="1" dirty="0" smtClean="0"/>
          </a:p>
          <a:p>
            <a:r>
              <a:rPr lang="en-AU" sz="1600" b="1" i="1" u="sng" dirty="0" smtClean="0"/>
              <a:t>Question</a:t>
            </a:r>
            <a:r>
              <a:rPr lang="en-AU" sz="1600" i="1" dirty="0" smtClean="0"/>
              <a:t>:</a:t>
            </a:r>
          </a:p>
          <a:p>
            <a:r>
              <a:rPr lang="en-AU" i="1" dirty="0" smtClean="0"/>
              <a:t>Referencing the two quotes and the image, to what extent do you agree or disagree with the bombing of German cities from 1943 to 1945?</a:t>
            </a:r>
          </a:p>
        </p:txBody>
      </p:sp>
    </p:spTree>
    <p:extLst>
      <p:ext uri="{BB962C8B-B14F-4D97-AF65-F5344CB8AC3E}">
        <p14:creationId xmlns:p14="http://schemas.microsoft.com/office/powerpoint/2010/main" val="354709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1" y="2132857"/>
            <a:ext cx="7992888" cy="4392488"/>
          </a:xfrm>
        </p:spPr>
        <p:txBody>
          <a:bodyPr>
            <a:normAutofit fontScale="92500" lnSpcReduction="20000"/>
          </a:bodyPr>
          <a:lstStyle/>
          <a:p>
            <a:r>
              <a:rPr lang="en-AU" dirty="0" smtClean="0"/>
              <a:t>Jan – Soviets capture Warsaw and liberate Auschwitz</a:t>
            </a:r>
          </a:p>
          <a:p>
            <a:r>
              <a:rPr lang="en-AU" dirty="0" smtClean="0"/>
              <a:t>Feb – Dresden is completely destroyed by firebombs</a:t>
            </a:r>
          </a:p>
          <a:p>
            <a:r>
              <a:rPr lang="en-AU" dirty="0" smtClean="0"/>
              <a:t>March – Soviets capture Danzig</a:t>
            </a:r>
          </a:p>
          <a:p>
            <a:r>
              <a:rPr lang="en-AU" dirty="0" smtClean="0"/>
              <a:t>April – Nazi’s spoils of war discovered in salt mines</a:t>
            </a:r>
          </a:p>
          <a:p>
            <a:r>
              <a:rPr lang="en-AU" dirty="0" smtClean="0"/>
              <a:t>April 1 – Allies encircle Germans in the Ruhr</a:t>
            </a:r>
          </a:p>
          <a:p>
            <a:r>
              <a:rPr lang="en-AU" dirty="0" smtClean="0"/>
              <a:t>April 21 – Soviets reach Berlin</a:t>
            </a:r>
          </a:p>
          <a:p>
            <a:r>
              <a:rPr lang="en-AU" dirty="0" smtClean="0"/>
              <a:t>April 28 – Mussolini captured and hung</a:t>
            </a:r>
          </a:p>
          <a:p>
            <a:r>
              <a:rPr lang="en-AU" dirty="0" smtClean="0"/>
              <a:t>April 29 – US liberate Dachau</a:t>
            </a:r>
          </a:p>
          <a:p>
            <a:r>
              <a:rPr lang="en-AU" dirty="0" smtClean="0"/>
              <a:t>April 30 – Hitler commits suicide</a:t>
            </a:r>
          </a:p>
          <a:p>
            <a:r>
              <a:rPr lang="en-AU" dirty="0" smtClean="0"/>
              <a:t>May 7 – Germany accepts unconditional surrender</a:t>
            </a:r>
          </a:p>
          <a:p>
            <a:r>
              <a:rPr lang="en-AU" dirty="0" smtClean="0"/>
              <a:t>May 8 – V-E (Victory in Europe) Day</a:t>
            </a:r>
          </a:p>
          <a:p>
            <a:r>
              <a:rPr lang="en-AU" dirty="0" smtClean="0"/>
              <a:t>June – Allies divide Germany and Berlin, take over Government and UN charter is signed.</a:t>
            </a:r>
            <a:endParaRPr lang="en-AU" dirty="0"/>
          </a:p>
        </p:txBody>
      </p:sp>
      <p:sp>
        <p:nvSpPr>
          <p:cNvPr id="3" name="Title 2"/>
          <p:cNvSpPr>
            <a:spLocks noGrp="1"/>
          </p:cNvSpPr>
          <p:nvPr>
            <p:ph type="title"/>
          </p:nvPr>
        </p:nvSpPr>
        <p:spPr/>
        <p:txBody>
          <a:bodyPr/>
          <a:lstStyle/>
          <a:p>
            <a:r>
              <a:rPr lang="en-AU" dirty="0" smtClean="0"/>
              <a:t>Timeline 1945</a:t>
            </a:r>
            <a:endParaRPr lang="en-AU" dirty="0"/>
          </a:p>
        </p:txBody>
      </p:sp>
    </p:spTree>
    <p:extLst>
      <p:ext uri="{BB962C8B-B14F-4D97-AF65-F5344CB8AC3E}">
        <p14:creationId xmlns:p14="http://schemas.microsoft.com/office/powerpoint/2010/main" val="4186608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3"/>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43518" y="1628800"/>
            <a:ext cx="3896434" cy="4907348"/>
          </a:xfrm>
        </p:spPr>
      </p:pic>
      <p:sp>
        <p:nvSpPr>
          <p:cNvPr id="3" name="Title 2"/>
          <p:cNvSpPr>
            <a:spLocks noGrp="1"/>
          </p:cNvSpPr>
          <p:nvPr>
            <p:ph type="title"/>
          </p:nvPr>
        </p:nvSpPr>
        <p:spPr/>
        <p:txBody>
          <a:bodyPr/>
          <a:lstStyle/>
          <a:p>
            <a:r>
              <a:rPr lang="en-AU" dirty="0" smtClean="0"/>
              <a:t>Nazi’s spoils of war</a:t>
            </a:r>
            <a:endParaRPr lang="en-AU"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3657" y="2276872"/>
            <a:ext cx="4596209" cy="3621813"/>
          </a:xfrm>
          <a:prstGeom prst="rect">
            <a:avLst/>
          </a:prstGeom>
        </p:spPr>
      </p:pic>
    </p:spTree>
    <p:extLst>
      <p:ext uri="{BB962C8B-B14F-4D97-AF65-F5344CB8AC3E}">
        <p14:creationId xmlns:p14="http://schemas.microsoft.com/office/powerpoint/2010/main" val="973820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421013"/>
          </a:xfrm>
        </p:spPr>
        <p:txBody>
          <a:bodyPr/>
          <a:lstStyle/>
          <a:p>
            <a:r>
              <a:rPr lang="en-AU" dirty="0" smtClean="0"/>
              <a:t>On April 30</a:t>
            </a:r>
            <a:r>
              <a:rPr lang="en-AU" baseline="30000" dirty="0" smtClean="0"/>
              <a:t>th</a:t>
            </a:r>
            <a:r>
              <a:rPr lang="en-AU" dirty="0" smtClean="0"/>
              <a:t> 1945, Hitler committed suicide in his bunker in Berlin along with his mistress/wife Eva Braun. Hitler waited until the very last minute as the Russian army was enclosing in on Berlin and his bunker.</a:t>
            </a:r>
          </a:p>
          <a:p>
            <a:r>
              <a:rPr lang="en-AU" dirty="0" smtClean="0"/>
              <a:t>His remains were burned and taken back to Russia where they weren’t seen until 1970 when they were cremated and his ashes scattered.</a:t>
            </a:r>
          </a:p>
          <a:p>
            <a:r>
              <a:rPr lang="en-AU" dirty="0" smtClean="0"/>
              <a:t>The bunker location is now a parking lot and only since 2006 has it being marked as the official location.</a:t>
            </a:r>
            <a:endParaRPr lang="en-AU" dirty="0"/>
          </a:p>
        </p:txBody>
      </p:sp>
      <p:sp>
        <p:nvSpPr>
          <p:cNvPr id="3" name="Title 2"/>
          <p:cNvSpPr>
            <a:spLocks noGrp="1"/>
          </p:cNvSpPr>
          <p:nvPr>
            <p:ph type="title"/>
          </p:nvPr>
        </p:nvSpPr>
        <p:spPr/>
        <p:txBody>
          <a:bodyPr/>
          <a:lstStyle/>
          <a:p>
            <a:r>
              <a:rPr lang="en-AU" dirty="0" smtClean="0"/>
              <a:t>Hitler commits Suicide</a:t>
            </a:r>
            <a:endParaRPr lang="en-AU" dirty="0"/>
          </a:p>
        </p:txBody>
      </p:sp>
    </p:spTree>
    <p:extLst>
      <p:ext uri="{BB962C8B-B14F-4D97-AF65-F5344CB8AC3E}">
        <p14:creationId xmlns:p14="http://schemas.microsoft.com/office/powerpoint/2010/main" val="819260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182247"/>
            <a:ext cx="6408712" cy="4264706"/>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3498736"/>
            <a:ext cx="3168352" cy="3218327"/>
          </a:xfrm>
        </p:spPr>
      </p:pic>
      <p:sp>
        <p:nvSpPr>
          <p:cNvPr id="6" name="TextBox 5"/>
          <p:cNvSpPr txBox="1"/>
          <p:nvPr/>
        </p:nvSpPr>
        <p:spPr>
          <a:xfrm>
            <a:off x="3627512" y="6237312"/>
            <a:ext cx="4752528" cy="369332"/>
          </a:xfrm>
          <a:prstGeom prst="rect">
            <a:avLst/>
          </a:prstGeom>
          <a:noFill/>
        </p:spPr>
        <p:txBody>
          <a:bodyPr wrap="square" rtlCol="0">
            <a:spAutoFit/>
          </a:bodyPr>
          <a:lstStyle/>
          <a:p>
            <a:r>
              <a:rPr lang="en-AU" dirty="0" smtClean="0"/>
              <a:t>Russian soldier in Hitler’s bunker in 1945</a:t>
            </a:r>
            <a:endParaRPr lang="en-AU" dirty="0"/>
          </a:p>
        </p:txBody>
      </p:sp>
      <p:sp>
        <p:nvSpPr>
          <p:cNvPr id="7" name="TextBox 6"/>
          <p:cNvSpPr txBox="1"/>
          <p:nvPr/>
        </p:nvSpPr>
        <p:spPr>
          <a:xfrm>
            <a:off x="4024777" y="4548692"/>
            <a:ext cx="4680520" cy="369332"/>
          </a:xfrm>
          <a:prstGeom prst="rect">
            <a:avLst/>
          </a:prstGeom>
          <a:noFill/>
        </p:spPr>
        <p:txBody>
          <a:bodyPr wrap="square" rtlCol="0">
            <a:spAutoFit/>
          </a:bodyPr>
          <a:lstStyle/>
          <a:p>
            <a:r>
              <a:rPr lang="en-AU" dirty="0" smtClean="0"/>
              <a:t>The site of Hitler’s bunker today</a:t>
            </a:r>
            <a:endParaRPr lang="en-AU" dirty="0"/>
          </a:p>
        </p:txBody>
      </p:sp>
    </p:spTree>
    <p:extLst>
      <p:ext uri="{BB962C8B-B14F-4D97-AF65-F5344CB8AC3E}">
        <p14:creationId xmlns:p14="http://schemas.microsoft.com/office/powerpoint/2010/main" val="334639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096219"/>
            <a:ext cx="4880865" cy="964629"/>
          </a:xfrm>
        </p:spPr>
        <p:txBody>
          <a:bodyPr/>
          <a:lstStyle/>
          <a:p>
            <a:r>
              <a:rPr lang="en-AU" dirty="0" smtClean="0"/>
              <a:t>May 7</a:t>
            </a:r>
            <a:r>
              <a:rPr lang="en-AU" baseline="30000" dirty="0" smtClean="0"/>
              <a:t>th</a:t>
            </a:r>
            <a:r>
              <a:rPr lang="en-AU" dirty="0" smtClean="0"/>
              <a:t> – Germany surrenders.</a:t>
            </a:r>
          </a:p>
          <a:p>
            <a:r>
              <a:rPr lang="en-AU" dirty="0" smtClean="0"/>
              <a:t>May 8</a:t>
            </a:r>
            <a:r>
              <a:rPr lang="en-AU" baseline="30000" dirty="0" smtClean="0"/>
              <a:t>th</a:t>
            </a:r>
            <a:r>
              <a:rPr lang="en-AU" dirty="0" smtClean="0"/>
              <a:t> – V-E Day</a:t>
            </a:r>
            <a:endParaRPr lang="en-AU" dirty="0"/>
          </a:p>
        </p:txBody>
      </p:sp>
      <p:sp>
        <p:nvSpPr>
          <p:cNvPr id="3" name="Title 2"/>
          <p:cNvSpPr>
            <a:spLocks noGrp="1"/>
          </p:cNvSpPr>
          <p:nvPr>
            <p:ph type="title"/>
          </p:nvPr>
        </p:nvSpPr>
        <p:spPr>
          <a:xfrm>
            <a:off x="755576" y="260648"/>
            <a:ext cx="7699934" cy="770612"/>
          </a:xfrm>
        </p:spPr>
        <p:txBody>
          <a:bodyPr/>
          <a:lstStyle/>
          <a:p>
            <a:r>
              <a:rPr lang="en-AU" dirty="0" smtClean="0"/>
              <a:t>V-E Day</a:t>
            </a:r>
            <a:endParaRPr lang="en-AU" dirty="0"/>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19" y="3973265"/>
            <a:ext cx="4193129" cy="262408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6503" y="3369861"/>
            <a:ext cx="4373403" cy="327583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5615" y="2060848"/>
            <a:ext cx="2212153" cy="1769723"/>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4970" y="258352"/>
            <a:ext cx="2341222" cy="2954623"/>
          </a:xfrm>
          <a:prstGeom prst="rect">
            <a:avLst/>
          </a:prstGeom>
        </p:spPr>
      </p:pic>
    </p:spTree>
    <p:extLst>
      <p:ext uri="{BB962C8B-B14F-4D97-AF65-F5344CB8AC3E}">
        <p14:creationId xmlns:p14="http://schemas.microsoft.com/office/powerpoint/2010/main" val="2780456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45" y="110378"/>
            <a:ext cx="4379424" cy="35291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869" y="116632"/>
            <a:ext cx="4532203" cy="321786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45" y="3672687"/>
            <a:ext cx="4525563" cy="301155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3334496"/>
            <a:ext cx="4242048" cy="3323495"/>
          </a:xfrm>
          <a:prstGeom prst="rect">
            <a:avLst/>
          </a:prstGeom>
        </p:spPr>
      </p:pic>
    </p:spTree>
    <p:extLst>
      <p:ext uri="{BB962C8B-B14F-4D97-AF65-F5344CB8AC3E}">
        <p14:creationId xmlns:p14="http://schemas.microsoft.com/office/powerpoint/2010/main" val="245597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3" y="1988840"/>
            <a:ext cx="8208911" cy="4680520"/>
          </a:xfrm>
        </p:spPr>
        <p:txBody>
          <a:bodyPr>
            <a:normAutofit fontScale="92500" lnSpcReduction="20000"/>
          </a:bodyPr>
          <a:lstStyle/>
          <a:p>
            <a:r>
              <a:rPr lang="en-AU" dirty="0" smtClean="0"/>
              <a:t>Fury – movie – Allied forces are pushing further into Germany and a tank commander tries to keep his crew alive throughout the heat of the battle.</a:t>
            </a:r>
          </a:p>
          <a:p>
            <a:r>
              <a:rPr lang="en-AU" dirty="0" smtClean="0"/>
              <a:t>The Book Thief – movie – Offers a perspective from a young German during the final days of World War II.</a:t>
            </a:r>
          </a:p>
          <a:p>
            <a:r>
              <a:rPr lang="en-AU" dirty="0" smtClean="0"/>
              <a:t>This website talks about the ethical use of bombs on German cities - </a:t>
            </a:r>
            <a:r>
              <a:rPr lang="en-AU" dirty="0" smtClean="0">
                <a:hlinkClick r:id="rId2"/>
              </a:rPr>
              <a:t>http</a:t>
            </a:r>
            <a:r>
              <a:rPr lang="en-AU" dirty="0">
                <a:hlinkClick r:id="rId2"/>
              </a:rPr>
              <a:t>://</a:t>
            </a:r>
            <a:r>
              <a:rPr lang="en-AU" dirty="0" smtClean="0">
                <a:hlinkClick r:id="rId2"/>
              </a:rPr>
              <a:t>www.historylearningsite.co.uk/bombing_world_war_two.htm</a:t>
            </a:r>
            <a:endParaRPr lang="en-AU" dirty="0" smtClean="0"/>
          </a:p>
          <a:p>
            <a:r>
              <a:rPr lang="en-AU" dirty="0" smtClean="0"/>
              <a:t>Band of Brothers – mini-series – Much of the series takes place throughout Western Europe as the Allies push the Germans </a:t>
            </a:r>
            <a:r>
              <a:rPr lang="en-AU" dirty="0"/>
              <a:t>back. </a:t>
            </a:r>
            <a:r>
              <a:rPr lang="en-AU" dirty="0" smtClean="0"/>
              <a:t>This clip shows Easy Company taking a town against heavy German resistance – Cpt </a:t>
            </a:r>
            <a:r>
              <a:rPr lang="en-AU" dirty="0" err="1" smtClean="0"/>
              <a:t>Speirs</a:t>
            </a:r>
            <a:r>
              <a:rPr lang="en-AU" dirty="0" smtClean="0"/>
              <a:t>. </a:t>
            </a:r>
            <a:r>
              <a:rPr lang="en-AU" dirty="0" smtClean="0">
                <a:hlinkClick r:id="rId3"/>
              </a:rPr>
              <a:t>https</a:t>
            </a:r>
            <a:r>
              <a:rPr lang="en-AU" dirty="0">
                <a:hlinkClick r:id="rId3"/>
              </a:rPr>
              <a:t>://</a:t>
            </a:r>
            <a:r>
              <a:rPr lang="en-AU" dirty="0" smtClean="0">
                <a:hlinkClick r:id="rId3"/>
              </a:rPr>
              <a:t>www.youtube.com/watch?v=R6da9U6Xjd8</a:t>
            </a:r>
            <a:endParaRPr lang="en-AU" dirty="0" smtClean="0"/>
          </a:p>
          <a:p>
            <a:r>
              <a:rPr lang="en-AU" dirty="0" smtClean="0"/>
              <a:t>Monuments Men – movie – US Professors and Historians aim to find the German loot of European treasures.</a:t>
            </a:r>
          </a:p>
        </p:txBody>
      </p:sp>
      <p:sp>
        <p:nvSpPr>
          <p:cNvPr id="3" name="Title 2"/>
          <p:cNvSpPr>
            <a:spLocks noGrp="1"/>
          </p:cNvSpPr>
          <p:nvPr>
            <p:ph type="title"/>
          </p:nvPr>
        </p:nvSpPr>
        <p:spPr/>
        <p:txBody>
          <a:bodyPr/>
          <a:lstStyle/>
          <a:p>
            <a:r>
              <a:rPr lang="en-AU" dirty="0" smtClean="0"/>
              <a:t>Resources</a:t>
            </a:r>
            <a:endParaRPr lang="en-AU" dirty="0"/>
          </a:p>
        </p:txBody>
      </p:sp>
    </p:spTree>
    <p:extLst>
      <p:ext uri="{BB962C8B-B14F-4D97-AF65-F5344CB8AC3E}">
        <p14:creationId xmlns:p14="http://schemas.microsoft.com/office/powerpoint/2010/main" val="2629665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060847"/>
            <a:ext cx="8496943" cy="4536505"/>
          </a:xfrm>
        </p:spPr>
        <p:txBody>
          <a:bodyPr>
            <a:noAutofit/>
          </a:bodyPr>
          <a:lstStyle/>
          <a:p>
            <a:r>
              <a:rPr lang="en-AU" sz="2200" dirty="0" smtClean="0"/>
              <a:t>Jan – Soviet troops advance into Poland</a:t>
            </a:r>
          </a:p>
          <a:p>
            <a:r>
              <a:rPr lang="en-AU" sz="2200" dirty="0" smtClean="0"/>
              <a:t>March – Britain bombs Hamburg – 3,000 tonnes</a:t>
            </a:r>
          </a:p>
          <a:p>
            <a:r>
              <a:rPr lang="en-AU" sz="2200" dirty="0" smtClean="0"/>
              <a:t>May – Germany surrenders in the Crimea</a:t>
            </a:r>
          </a:p>
          <a:p>
            <a:r>
              <a:rPr lang="en-AU" sz="2200" dirty="0" smtClean="0"/>
              <a:t>June – D-Day. Allies enter Rome. First V-1 bomb hits London.</a:t>
            </a:r>
          </a:p>
          <a:p>
            <a:r>
              <a:rPr lang="en-AU" sz="2200" dirty="0" smtClean="0"/>
              <a:t>July – Soviets liberate the first concentration camp at </a:t>
            </a:r>
            <a:r>
              <a:rPr lang="en-AU" sz="2200" dirty="0" err="1" smtClean="0"/>
              <a:t>Majdanek</a:t>
            </a:r>
            <a:endParaRPr lang="en-AU" sz="2200" dirty="0" smtClean="0"/>
          </a:p>
          <a:p>
            <a:r>
              <a:rPr lang="en-AU" sz="2200" dirty="0" smtClean="0"/>
              <a:t>August – Anne Frank and family arrested in Amsterdam. Allies invade Southern France. Paris is liberated.</a:t>
            </a:r>
          </a:p>
          <a:p>
            <a:r>
              <a:rPr lang="en-AU" sz="2200" dirty="0" smtClean="0"/>
              <a:t>September – US troops reach Siegfried Line in Germany</a:t>
            </a:r>
          </a:p>
          <a:p>
            <a:r>
              <a:rPr lang="en-AU" sz="2200" dirty="0" smtClean="0"/>
              <a:t>October – Last use of gas chambers at Auschwitz</a:t>
            </a:r>
          </a:p>
          <a:p>
            <a:r>
              <a:rPr lang="en-AU" sz="2200" dirty="0" smtClean="0"/>
              <a:t>December – Battle of the Bulge in Ardennes. Soviets besiege Budapest.</a:t>
            </a:r>
          </a:p>
        </p:txBody>
      </p:sp>
      <p:sp>
        <p:nvSpPr>
          <p:cNvPr id="3" name="Title 2"/>
          <p:cNvSpPr>
            <a:spLocks noGrp="1"/>
          </p:cNvSpPr>
          <p:nvPr>
            <p:ph type="title"/>
          </p:nvPr>
        </p:nvSpPr>
        <p:spPr/>
        <p:txBody>
          <a:bodyPr/>
          <a:lstStyle/>
          <a:p>
            <a:r>
              <a:rPr lang="en-AU" dirty="0" smtClean="0"/>
              <a:t>Timeline 1944</a:t>
            </a:r>
            <a:endParaRPr lang="en-AU" dirty="0"/>
          </a:p>
        </p:txBody>
      </p:sp>
    </p:spTree>
    <p:extLst>
      <p:ext uri="{BB962C8B-B14F-4D97-AF65-F5344CB8AC3E}">
        <p14:creationId xmlns:p14="http://schemas.microsoft.com/office/powerpoint/2010/main" val="3459987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Allies gain a foothold</a:t>
            </a:r>
            <a:endParaRPr lang="en-AU" dirty="0"/>
          </a:p>
        </p:txBody>
      </p:sp>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512" y="1556792"/>
            <a:ext cx="7423792" cy="4896544"/>
          </a:xfrm>
          <a:prstGeom prst="rect">
            <a:avLst/>
          </a:prstGeom>
        </p:spPr>
      </p:pic>
    </p:spTree>
    <p:extLst>
      <p:ext uri="{BB962C8B-B14F-4D97-AF65-F5344CB8AC3E}">
        <p14:creationId xmlns:p14="http://schemas.microsoft.com/office/powerpoint/2010/main" val="927960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201" y="313503"/>
            <a:ext cx="2880319" cy="3002109"/>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260648"/>
            <a:ext cx="4114800" cy="320954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3470192"/>
            <a:ext cx="7020272" cy="3189709"/>
          </a:xfrm>
          <a:prstGeom prst="rect">
            <a:avLst/>
          </a:prstGeom>
        </p:spPr>
      </p:pic>
    </p:spTree>
    <p:extLst>
      <p:ext uri="{BB962C8B-B14F-4D97-AF65-F5344CB8AC3E}">
        <p14:creationId xmlns:p14="http://schemas.microsoft.com/office/powerpoint/2010/main" val="3237397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Russia Advance</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412776"/>
            <a:ext cx="6847740" cy="5251264"/>
          </a:xfrm>
          <a:prstGeom prst="rect">
            <a:avLst/>
          </a:prstGeom>
        </p:spPr>
      </p:pic>
    </p:spTree>
    <p:extLst>
      <p:ext uri="{BB962C8B-B14F-4D97-AF65-F5344CB8AC3E}">
        <p14:creationId xmlns:p14="http://schemas.microsoft.com/office/powerpoint/2010/main" val="3523659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404664"/>
            <a:ext cx="7756263" cy="1054250"/>
          </a:xfrm>
        </p:spPr>
        <p:txBody>
          <a:bodyPr/>
          <a:lstStyle/>
          <a:p>
            <a:r>
              <a:rPr lang="en-AU" dirty="0" smtClean="0"/>
              <a:t>German resistance</a:t>
            </a:r>
            <a:endParaRPr lang="en-AU" dirty="0"/>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1322766"/>
            <a:ext cx="6984776" cy="5238582"/>
          </a:xfrm>
          <a:prstGeom prst="rect">
            <a:avLst/>
          </a:prstGeom>
        </p:spPr>
      </p:pic>
    </p:spTree>
    <p:extLst>
      <p:ext uri="{BB962C8B-B14F-4D97-AF65-F5344CB8AC3E}">
        <p14:creationId xmlns:p14="http://schemas.microsoft.com/office/powerpoint/2010/main" val="3035614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4437112"/>
            <a:ext cx="7745505" cy="2448272"/>
          </a:xfrm>
        </p:spPr>
        <p:txBody>
          <a:bodyPr>
            <a:normAutofit/>
          </a:bodyPr>
          <a:lstStyle/>
          <a:p>
            <a:r>
              <a:rPr lang="en-AU" sz="2000" dirty="0" smtClean="0"/>
              <a:t>July 24</a:t>
            </a:r>
            <a:r>
              <a:rPr lang="en-AU" sz="2000" baseline="30000" dirty="0" smtClean="0"/>
              <a:t>th</a:t>
            </a:r>
            <a:r>
              <a:rPr lang="en-AU" sz="2000" dirty="0" smtClean="0"/>
              <a:t> – 15,000 killed in one hour</a:t>
            </a:r>
          </a:p>
          <a:p>
            <a:r>
              <a:rPr lang="en-AU" sz="2000" dirty="0" smtClean="0"/>
              <a:t>July 28</a:t>
            </a:r>
            <a:r>
              <a:rPr lang="en-AU" sz="2000" baseline="30000" dirty="0" smtClean="0"/>
              <a:t>th</a:t>
            </a:r>
            <a:r>
              <a:rPr lang="en-AU" sz="2000" dirty="0" smtClean="0"/>
              <a:t> – 2,313 tonnes of bombs dropped in 50minutes which led to a firestorm with temperatures reaching 1000 degrees Celsius.</a:t>
            </a:r>
          </a:p>
          <a:p>
            <a:r>
              <a:rPr lang="en-AU" sz="2000" i="1" dirty="0"/>
              <a:t>“Around us were hundreds of people. All this happened in silence. The terrible heat had dried throats so much that no one could scream</a:t>
            </a:r>
            <a:r>
              <a:rPr lang="en-AU" sz="2000" i="1" dirty="0" smtClean="0"/>
              <a:t>.”</a:t>
            </a:r>
            <a:endParaRPr lang="en-AU" sz="2000" i="1" dirty="0"/>
          </a:p>
        </p:txBody>
      </p:sp>
      <p:sp>
        <p:nvSpPr>
          <p:cNvPr id="3" name="Title 2"/>
          <p:cNvSpPr>
            <a:spLocks noGrp="1"/>
          </p:cNvSpPr>
          <p:nvPr>
            <p:ph type="title"/>
          </p:nvPr>
        </p:nvSpPr>
        <p:spPr>
          <a:xfrm>
            <a:off x="827584" y="116632"/>
            <a:ext cx="7411902" cy="842620"/>
          </a:xfrm>
        </p:spPr>
        <p:txBody>
          <a:bodyPr/>
          <a:lstStyle/>
          <a:p>
            <a:r>
              <a:rPr lang="en-AU" dirty="0" smtClean="0"/>
              <a:t>Bombing of Hamburg</a:t>
            </a: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48" y="1232489"/>
            <a:ext cx="3528392" cy="307213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1960" y="1230854"/>
            <a:ext cx="4545420" cy="3072135"/>
          </a:xfrm>
          <a:prstGeom prst="rect">
            <a:avLst/>
          </a:prstGeom>
        </p:spPr>
      </p:pic>
    </p:spTree>
    <p:extLst>
      <p:ext uri="{BB962C8B-B14F-4D97-AF65-F5344CB8AC3E}">
        <p14:creationId xmlns:p14="http://schemas.microsoft.com/office/powerpoint/2010/main" val="2442677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Bombing of Germany</a:t>
            </a:r>
            <a:endParaRPr lang="en-AU" dirty="0"/>
          </a:p>
        </p:txBody>
      </p:sp>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2132856"/>
            <a:ext cx="6143340" cy="4392488"/>
          </a:xfrm>
          <a:prstGeom prst="rect">
            <a:avLst/>
          </a:prstGeom>
        </p:spPr>
      </p:pic>
    </p:spTree>
    <p:extLst>
      <p:ext uri="{BB962C8B-B14F-4D97-AF65-F5344CB8AC3E}">
        <p14:creationId xmlns:p14="http://schemas.microsoft.com/office/powerpoint/2010/main" val="1411243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3390515"/>
            <a:ext cx="4334357" cy="3467486"/>
          </a:xfrm>
        </p:spPr>
      </p:pic>
      <p:sp>
        <p:nvSpPr>
          <p:cNvPr id="3" name="Title 2"/>
          <p:cNvSpPr>
            <a:spLocks noGrp="1"/>
          </p:cNvSpPr>
          <p:nvPr>
            <p:ph type="title"/>
          </p:nvPr>
        </p:nvSpPr>
        <p:spPr/>
        <p:txBody>
          <a:bodyPr/>
          <a:lstStyle/>
          <a:p>
            <a:endParaRPr lang="en-AU"/>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4357" y="-27384"/>
            <a:ext cx="4809643" cy="316835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0122" y="3259717"/>
            <a:ext cx="4850390" cy="362566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225152"/>
            <a:ext cx="4436757" cy="3059832"/>
          </a:xfrm>
          <a:prstGeom prst="rect">
            <a:avLst/>
          </a:prstGeom>
        </p:spPr>
      </p:pic>
    </p:spTree>
    <p:extLst>
      <p:ext uri="{BB962C8B-B14F-4D97-AF65-F5344CB8AC3E}">
        <p14:creationId xmlns:p14="http://schemas.microsoft.com/office/powerpoint/2010/main" val="1759569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247</TotalTime>
  <Words>625</Words>
  <Application>Microsoft Office PowerPoint</Application>
  <PresentationFormat>On-screen Show (4:3)</PresentationFormat>
  <Paragraphs>75</Paragraphs>
  <Slides>18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Book Antiqua</vt:lpstr>
      <vt:lpstr>Calibri</vt:lpstr>
      <vt:lpstr>Wingdings</vt:lpstr>
      <vt:lpstr>Hardcover</vt:lpstr>
      <vt:lpstr>The end of war in Europe</vt:lpstr>
      <vt:lpstr>Timeline 1944</vt:lpstr>
      <vt:lpstr>Allies gain a foothold</vt:lpstr>
      <vt:lpstr>PowerPoint Presentation</vt:lpstr>
      <vt:lpstr>Russia Advance</vt:lpstr>
      <vt:lpstr>German resistance</vt:lpstr>
      <vt:lpstr>Bombing of Hamburg</vt:lpstr>
      <vt:lpstr>Bombing of Germany</vt:lpstr>
      <vt:lpstr>PowerPoint Presentation</vt:lpstr>
      <vt:lpstr>PowerPoint Presentation</vt:lpstr>
      <vt:lpstr>PowerPoint Presentation</vt:lpstr>
      <vt:lpstr>Timeline 1945</vt:lpstr>
      <vt:lpstr>Nazi’s spoils of war</vt:lpstr>
      <vt:lpstr>Hitler commits Suicide</vt:lpstr>
      <vt:lpstr>PowerPoint Presentation</vt:lpstr>
      <vt:lpstr>V-E Day</vt:lpstr>
      <vt:lpstr>PowerPoint Presentation</vt:lpstr>
      <vt:lpstr>Resources</vt:lpstr>
    </vt:vector>
  </TitlesOfParts>
  <Company>DEECD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German Collapse</dc:title>
  <dc:creator>Anthony Bruhn</dc:creator>
  <cp:lastModifiedBy>Anthony Bruhn</cp:lastModifiedBy>
  <cp:revision>40</cp:revision>
  <dcterms:created xsi:type="dcterms:W3CDTF">2015-03-09T03:21:19Z</dcterms:created>
  <dcterms:modified xsi:type="dcterms:W3CDTF">2016-03-03T09:28:30Z</dcterms:modified>
</cp:coreProperties>
</file>