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9" r:id="rId2"/>
    <p:sldId id="260" r:id="rId3"/>
    <p:sldId id="261" r:id="rId4"/>
    <p:sldId id="262"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981FEC-60A3-4C7C-A412-81C7D1FCCE3F}" type="datetimeFigureOut">
              <a:rPr lang="en-AU" smtClean="0"/>
              <a:t>27/03/2018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7B3C9E-E925-47AD-8D9D-29F739B661D0}" type="slidenum">
              <a:rPr lang="en-AU" smtClean="0"/>
              <a:t>‹#›</a:t>
            </a:fld>
            <a:endParaRPr lang="en-AU"/>
          </a:p>
        </p:txBody>
      </p:sp>
    </p:spTree>
    <p:extLst>
      <p:ext uri="{BB962C8B-B14F-4D97-AF65-F5344CB8AC3E}">
        <p14:creationId xmlns:p14="http://schemas.microsoft.com/office/powerpoint/2010/main" val="1660544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87B3C9E-E925-47AD-8D9D-29F739B661D0}" type="slidenum">
              <a:rPr lang="en-AU" smtClean="0"/>
              <a:t>1</a:t>
            </a:fld>
            <a:endParaRPr lang="en-AU"/>
          </a:p>
        </p:txBody>
      </p:sp>
    </p:spTree>
    <p:extLst>
      <p:ext uri="{BB962C8B-B14F-4D97-AF65-F5344CB8AC3E}">
        <p14:creationId xmlns:p14="http://schemas.microsoft.com/office/powerpoint/2010/main" val="155926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Hyperlink the title</a:t>
            </a:r>
            <a:endParaRPr lang="en-AU" dirty="0"/>
          </a:p>
        </p:txBody>
      </p:sp>
      <p:sp>
        <p:nvSpPr>
          <p:cNvPr id="4" name="Slide Number Placeholder 3"/>
          <p:cNvSpPr>
            <a:spLocks noGrp="1"/>
          </p:cNvSpPr>
          <p:nvPr>
            <p:ph type="sldNum" sz="quarter" idx="10"/>
          </p:nvPr>
        </p:nvSpPr>
        <p:spPr/>
        <p:txBody>
          <a:bodyPr/>
          <a:lstStyle/>
          <a:p>
            <a:fld id="{B87B3C9E-E925-47AD-8D9D-29F739B661D0}" type="slidenum">
              <a:rPr lang="en-AU" smtClean="0"/>
              <a:t>5</a:t>
            </a:fld>
            <a:endParaRPr lang="en-AU"/>
          </a:p>
        </p:txBody>
      </p:sp>
    </p:spTree>
    <p:extLst>
      <p:ext uri="{BB962C8B-B14F-4D97-AF65-F5344CB8AC3E}">
        <p14:creationId xmlns:p14="http://schemas.microsoft.com/office/powerpoint/2010/main" val="33304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063766F3-676C-4106-9BAC-81F4CE19E1A4}" type="datetimeFigureOut">
              <a:rPr lang="en-AU" smtClean="0"/>
              <a:t>27/03/2018</a:t>
            </a:fld>
            <a:endParaRPr lang="en-AU"/>
          </a:p>
        </p:txBody>
      </p:sp>
      <p:sp>
        <p:nvSpPr>
          <p:cNvPr id="16" name="Slide Number Placeholder 15"/>
          <p:cNvSpPr>
            <a:spLocks noGrp="1"/>
          </p:cNvSpPr>
          <p:nvPr>
            <p:ph type="sldNum" sz="quarter" idx="11"/>
          </p:nvPr>
        </p:nvSpPr>
        <p:spPr/>
        <p:txBody>
          <a:bodyPr/>
          <a:lstStyle/>
          <a:p>
            <a:fld id="{ADD9A993-2A2D-4980-B453-9F58789A35AE}" type="slidenum">
              <a:rPr lang="en-AU" smtClean="0"/>
              <a:t>‹#›</a:t>
            </a:fld>
            <a:endParaRPr lang="en-AU"/>
          </a:p>
        </p:txBody>
      </p:sp>
      <p:sp>
        <p:nvSpPr>
          <p:cNvPr id="17" name="Footer Placeholder 16"/>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766F3-676C-4106-9BAC-81F4CE19E1A4}" type="datetimeFigureOut">
              <a:rPr lang="en-AU" smtClean="0"/>
              <a:t>27/03/2018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D9A993-2A2D-4980-B453-9F58789A35AE}"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3766F3-676C-4106-9BAC-81F4CE19E1A4}" type="datetimeFigureOut">
              <a:rPr lang="en-AU" smtClean="0"/>
              <a:t>27/03/2018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D9A993-2A2D-4980-B453-9F58789A35AE}"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063766F3-676C-4106-9BAC-81F4CE19E1A4}" type="datetimeFigureOut">
              <a:rPr lang="en-AU" smtClean="0"/>
              <a:t>27/03/2018</a:t>
            </a:fld>
            <a:endParaRPr lang="en-AU"/>
          </a:p>
        </p:txBody>
      </p:sp>
      <p:sp>
        <p:nvSpPr>
          <p:cNvPr id="15" name="Slide Number Placeholder 14"/>
          <p:cNvSpPr>
            <a:spLocks noGrp="1"/>
          </p:cNvSpPr>
          <p:nvPr>
            <p:ph type="sldNum" sz="quarter" idx="11"/>
          </p:nvPr>
        </p:nvSpPr>
        <p:spPr/>
        <p:txBody>
          <a:bodyPr/>
          <a:lstStyle/>
          <a:p>
            <a:fld id="{ADD9A993-2A2D-4980-B453-9F58789A35AE}" type="slidenum">
              <a:rPr lang="en-AU" smtClean="0"/>
              <a:t>‹#›</a:t>
            </a:fld>
            <a:endParaRPr lang="en-AU"/>
          </a:p>
        </p:txBody>
      </p:sp>
      <p:sp>
        <p:nvSpPr>
          <p:cNvPr id="16" name="Footer Placeholder 15"/>
          <p:cNvSpPr>
            <a:spLocks noGrp="1"/>
          </p:cNvSpPr>
          <p:nvPr>
            <p:ph type="ftr" sz="quarter" idx="12"/>
          </p:nvPr>
        </p:nvSpPr>
        <p:spPr/>
        <p:txBody>
          <a:bodyPr/>
          <a:lstStyle/>
          <a:p>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063766F3-676C-4106-9BAC-81F4CE19E1A4}" type="datetimeFigureOut">
              <a:rPr lang="en-AU" smtClean="0"/>
              <a:t>27/03/2018</a:t>
            </a:fld>
            <a:endParaRPr lang="en-AU"/>
          </a:p>
        </p:txBody>
      </p:sp>
      <p:sp>
        <p:nvSpPr>
          <p:cNvPr id="13" name="Slide Number Placeholder 12"/>
          <p:cNvSpPr>
            <a:spLocks noGrp="1"/>
          </p:cNvSpPr>
          <p:nvPr>
            <p:ph type="sldNum" sz="quarter" idx="11"/>
          </p:nvPr>
        </p:nvSpPr>
        <p:spPr/>
        <p:txBody>
          <a:bodyPr/>
          <a:lstStyle/>
          <a:p>
            <a:fld id="{ADD9A993-2A2D-4980-B453-9F58789A35AE}" type="slidenum">
              <a:rPr lang="en-AU" smtClean="0"/>
              <a:t>‹#›</a:t>
            </a:fld>
            <a:endParaRPr lang="en-AU"/>
          </a:p>
        </p:txBody>
      </p:sp>
      <p:sp>
        <p:nvSpPr>
          <p:cNvPr id="14" name="Footer Placeholder 13"/>
          <p:cNvSpPr>
            <a:spLocks noGrp="1"/>
          </p:cNvSpPr>
          <p:nvPr>
            <p:ph type="ftr" sz="quarter" idx="12"/>
          </p:nvPr>
        </p:nvSpPr>
        <p:spPr/>
        <p:txBody>
          <a:bodyPr/>
          <a:lstStyle/>
          <a:p>
            <a:endParaRPr lang="en-A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63766F3-676C-4106-9BAC-81F4CE19E1A4}" type="datetimeFigureOut">
              <a:rPr lang="en-AU" smtClean="0"/>
              <a:t>27/03/2018</a:t>
            </a:fld>
            <a:endParaRPr lang="en-AU"/>
          </a:p>
        </p:txBody>
      </p:sp>
      <p:sp>
        <p:nvSpPr>
          <p:cNvPr id="9" name="Slide Number Placeholder 8"/>
          <p:cNvSpPr>
            <a:spLocks noGrp="1"/>
          </p:cNvSpPr>
          <p:nvPr>
            <p:ph type="sldNum" sz="quarter" idx="11"/>
          </p:nvPr>
        </p:nvSpPr>
        <p:spPr/>
        <p:txBody>
          <a:bodyPr/>
          <a:lstStyle/>
          <a:p>
            <a:fld id="{ADD9A993-2A2D-4980-B453-9F58789A35AE}" type="slidenum">
              <a:rPr lang="en-AU" smtClean="0"/>
              <a:t>‹#›</a:t>
            </a:fld>
            <a:endParaRPr lang="en-AU"/>
          </a:p>
        </p:txBody>
      </p:sp>
      <p:sp>
        <p:nvSpPr>
          <p:cNvPr id="10" name="Footer Placeholder 9"/>
          <p:cNvSpPr>
            <a:spLocks noGrp="1"/>
          </p:cNvSpPr>
          <p:nvPr>
            <p:ph type="ftr" sz="quarter" idx="12"/>
          </p:nvPr>
        </p:nvSpPr>
        <p:spPr/>
        <p:txBody>
          <a:bodyPr/>
          <a:lstStyle/>
          <a:p>
            <a:endParaRPr lang="en-AU"/>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063766F3-676C-4106-9BAC-81F4CE19E1A4}" type="datetimeFigureOut">
              <a:rPr lang="en-AU" smtClean="0"/>
              <a:t>27/03/2018</a:t>
            </a:fld>
            <a:endParaRPr lang="en-AU"/>
          </a:p>
        </p:txBody>
      </p:sp>
      <p:sp>
        <p:nvSpPr>
          <p:cNvPr id="15" name="Slide Number Placeholder 14"/>
          <p:cNvSpPr>
            <a:spLocks noGrp="1"/>
          </p:cNvSpPr>
          <p:nvPr>
            <p:ph type="sldNum" sz="quarter" idx="11"/>
          </p:nvPr>
        </p:nvSpPr>
        <p:spPr/>
        <p:txBody>
          <a:bodyPr/>
          <a:lstStyle/>
          <a:p>
            <a:fld id="{ADD9A993-2A2D-4980-B453-9F58789A35AE}" type="slidenum">
              <a:rPr lang="en-AU" smtClean="0"/>
              <a:t>‹#›</a:t>
            </a:fld>
            <a:endParaRPr lang="en-AU"/>
          </a:p>
        </p:txBody>
      </p:sp>
      <p:sp>
        <p:nvSpPr>
          <p:cNvPr id="16" name="Footer Placeholder 15"/>
          <p:cNvSpPr>
            <a:spLocks noGrp="1"/>
          </p:cNvSpPr>
          <p:nvPr>
            <p:ph type="ftr" sz="quarter" idx="12"/>
          </p:nvPr>
        </p:nvSpPr>
        <p:spPr/>
        <p:txBody>
          <a:bodyPr/>
          <a:lstStyle/>
          <a:p>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063766F3-676C-4106-9BAC-81F4CE19E1A4}" type="datetimeFigureOut">
              <a:rPr lang="en-AU" smtClean="0"/>
              <a:t>27/03/2018</a:t>
            </a:fld>
            <a:endParaRPr lang="en-AU"/>
          </a:p>
        </p:txBody>
      </p:sp>
      <p:sp>
        <p:nvSpPr>
          <p:cNvPr id="8" name="Slide Number Placeholder 7"/>
          <p:cNvSpPr>
            <a:spLocks noGrp="1"/>
          </p:cNvSpPr>
          <p:nvPr>
            <p:ph type="sldNum" sz="quarter" idx="11"/>
          </p:nvPr>
        </p:nvSpPr>
        <p:spPr/>
        <p:txBody>
          <a:bodyPr/>
          <a:lstStyle/>
          <a:p>
            <a:fld id="{ADD9A993-2A2D-4980-B453-9F58789A35AE}" type="slidenum">
              <a:rPr lang="en-AU" smtClean="0"/>
              <a:t>‹#›</a:t>
            </a:fld>
            <a:endParaRPr lang="en-AU"/>
          </a:p>
        </p:txBody>
      </p:sp>
      <p:sp>
        <p:nvSpPr>
          <p:cNvPr id="9" name="Footer Placeholder 8"/>
          <p:cNvSpPr>
            <a:spLocks noGrp="1"/>
          </p:cNvSpPr>
          <p:nvPr>
            <p:ph type="ftr" sz="quarter" idx="12"/>
          </p:nvPr>
        </p:nvSpPr>
        <p:spPr/>
        <p:txBody>
          <a:bodyPr/>
          <a:lstStyle/>
          <a:p>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63766F3-676C-4106-9BAC-81F4CE19E1A4}" type="datetimeFigureOut">
              <a:rPr lang="en-AU" smtClean="0"/>
              <a:t>27/03/2018</a:t>
            </a:fld>
            <a:endParaRPr lang="en-AU"/>
          </a:p>
        </p:txBody>
      </p:sp>
      <p:sp>
        <p:nvSpPr>
          <p:cNvPr id="6" name="Slide Number Placeholder 5"/>
          <p:cNvSpPr>
            <a:spLocks noGrp="1"/>
          </p:cNvSpPr>
          <p:nvPr>
            <p:ph type="sldNum" sz="quarter" idx="11"/>
          </p:nvPr>
        </p:nvSpPr>
        <p:spPr/>
        <p:txBody>
          <a:bodyPr/>
          <a:lstStyle/>
          <a:p>
            <a:fld id="{ADD9A993-2A2D-4980-B453-9F58789A35AE}" type="slidenum">
              <a:rPr lang="en-AU" smtClean="0"/>
              <a:t>‹#›</a:t>
            </a:fld>
            <a:endParaRPr lang="en-AU"/>
          </a:p>
        </p:txBody>
      </p:sp>
      <p:sp>
        <p:nvSpPr>
          <p:cNvPr id="7" name="Footer Placeholder 6"/>
          <p:cNvSpPr>
            <a:spLocks noGrp="1"/>
          </p:cNvSpPr>
          <p:nvPr>
            <p:ph type="ftr" sz="quarter" idx="12"/>
          </p:nvPr>
        </p:nvSpPr>
        <p:spPr/>
        <p:txBody>
          <a:bodyPr/>
          <a:lstStyle/>
          <a:p>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063766F3-676C-4106-9BAC-81F4CE19E1A4}" type="datetimeFigureOut">
              <a:rPr lang="en-AU" smtClean="0"/>
              <a:t>27/03/2018</a:t>
            </a:fld>
            <a:endParaRPr lang="en-AU"/>
          </a:p>
        </p:txBody>
      </p:sp>
      <p:sp>
        <p:nvSpPr>
          <p:cNvPr id="16" name="Slide Number Placeholder 15"/>
          <p:cNvSpPr>
            <a:spLocks noGrp="1"/>
          </p:cNvSpPr>
          <p:nvPr>
            <p:ph type="sldNum" sz="quarter" idx="11"/>
          </p:nvPr>
        </p:nvSpPr>
        <p:spPr/>
        <p:txBody>
          <a:bodyPr/>
          <a:lstStyle/>
          <a:p>
            <a:fld id="{ADD9A993-2A2D-4980-B453-9F58789A35AE}" type="slidenum">
              <a:rPr lang="en-AU" smtClean="0"/>
              <a:t>‹#›</a:t>
            </a:fld>
            <a:endParaRPr lang="en-AU"/>
          </a:p>
        </p:txBody>
      </p:sp>
      <p:sp>
        <p:nvSpPr>
          <p:cNvPr id="17" name="Footer Placeholder 16"/>
          <p:cNvSpPr>
            <a:spLocks noGrp="1"/>
          </p:cNvSpPr>
          <p:nvPr>
            <p:ph type="ftr" sz="quarter" idx="12"/>
          </p:nvPr>
        </p:nvSpPr>
        <p:spPr/>
        <p:txBody>
          <a:bodyPr/>
          <a:lstStyle/>
          <a:p>
            <a:endParaRPr lang="en-AU"/>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063766F3-676C-4106-9BAC-81F4CE19E1A4}" type="datetimeFigureOut">
              <a:rPr lang="en-AU" smtClean="0"/>
              <a:t>27/03/2018</a:t>
            </a:fld>
            <a:endParaRPr lang="en-AU"/>
          </a:p>
        </p:txBody>
      </p:sp>
      <p:sp>
        <p:nvSpPr>
          <p:cNvPr id="14" name="Slide Number Placeholder 13"/>
          <p:cNvSpPr>
            <a:spLocks noGrp="1"/>
          </p:cNvSpPr>
          <p:nvPr>
            <p:ph type="sldNum" sz="quarter" idx="11"/>
          </p:nvPr>
        </p:nvSpPr>
        <p:spPr/>
        <p:txBody>
          <a:bodyPr/>
          <a:lstStyle/>
          <a:p>
            <a:fld id="{ADD9A993-2A2D-4980-B453-9F58789A35AE}" type="slidenum">
              <a:rPr lang="en-AU" smtClean="0"/>
              <a:t>‹#›</a:t>
            </a:fld>
            <a:endParaRPr lang="en-AU"/>
          </a:p>
        </p:txBody>
      </p:sp>
      <p:sp>
        <p:nvSpPr>
          <p:cNvPr id="15" name="Footer Placeholder 14"/>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63766F3-676C-4106-9BAC-81F4CE19E1A4}" type="datetimeFigureOut">
              <a:rPr lang="en-AU" smtClean="0"/>
              <a:t>27/03/2018</a:t>
            </a:fld>
            <a:endParaRPr lang="en-A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A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ADD9A993-2A2D-4980-B453-9F58789A35AE}" type="slidenum">
              <a:rPr lang="en-AU" smtClean="0"/>
              <a:t>‹#›</a:t>
            </a:fld>
            <a:endParaRPr lang="en-A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4BVzYGeF0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96752"/>
            <a:ext cx="8424936" cy="5400600"/>
          </a:xfrm>
        </p:spPr>
        <p:txBody>
          <a:bodyPr>
            <a:normAutofit/>
          </a:bodyPr>
          <a:lstStyle/>
          <a:p>
            <a:pPr marL="18288" indent="0" algn="ctr">
              <a:buNone/>
            </a:pPr>
            <a:r>
              <a:rPr lang="en-AU" i="1" dirty="0">
                <a:effectLst/>
              </a:rPr>
              <a:t>“It is with a heavy heart that I tell you today that we must stop fighting”</a:t>
            </a:r>
          </a:p>
          <a:p>
            <a:pPr marL="18288" indent="0" algn="ctr">
              <a:buNone/>
            </a:pPr>
            <a:r>
              <a:rPr lang="en-AU" dirty="0">
                <a:effectLst/>
              </a:rPr>
              <a:t>Marshall Petain</a:t>
            </a:r>
          </a:p>
          <a:p>
            <a:pPr marL="18288" indent="0">
              <a:buNone/>
            </a:pPr>
            <a:endParaRPr lang="en-AU" i="1" dirty="0">
              <a:effectLst/>
            </a:endParaRPr>
          </a:p>
          <a:p>
            <a:pPr marL="18288" indent="0">
              <a:buNone/>
            </a:pPr>
            <a:endParaRPr lang="en-AU" i="1" dirty="0"/>
          </a:p>
          <a:p>
            <a:pPr marL="18288" indent="0">
              <a:buNone/>
            </a:pPr>
            <a:endParaRPr lang="en-AU" dirty="0"/>
          </a:p>
          <a:p>
            <a:pPr marL="18288" indent="0">
              <a:buNone/>
            </a:pPr>
            <a:endParaRPr lang="en-AU" dirty="0"/>
          </a:p>
          <a:p>
            <a:pPr marL="18288" indent="0">
              <a:buNone/>
            </a:pPr>
            <a:endParaRPr lang="en-AU" dirty="0"/>
          </a:p>
          <a:p>
            <a:pPr marL="18288" indent="0">
              <a:buNone/>
            </a:pPr>
            <a:endParaRPr lang="en-AU" dirty="0"/>
          </a:p>
          <a:p>
            <a:pPr marL="18288" indent="0">
              <a:buNone/>
            </a:pPr>
            <a:endParaRPr lang="en-AU" dirty="0"/>
          </a:p>
          <a:p>
            <a:pPr marL="18288" indent="0">
              <a:buNone/>
            </a:pPr>
            <a:endParaRPr lang="en-AU" dirty="0"/>
          </a:p>
          <a:p>
            <a:pPr marL="18288" indent="0">
              <a:buNone/>
            </a:pPr>
            <a:endParaRPr lang="en-AU" dirty="0"/>
          </a:p>
          <a:p>
            <a:pPr marL="18288" indent="0">
              <a:buNone/>
            </a:pPr>
            <a:endParaRPr lang="en-AU" dirty="0"/>
          </a:p>
          <a:p>
            <a:pPr marL="18288" indent="0">
              <a:buNone/>
            </a:pPr>
            <a:endParaRPr lang="en-AU" dirty="0"/>
          </a:p>
        </p:txBody>
      </p:sp>
      <p:sp>
        <p:nvSpPr>
          <p:cNvPr id="3" name="Title 2"/>
          <p:cNvSpPr>
            <a:spLocks noGrp="1"/>
          </p:cNvSpPr>
          <p:nvPr>
            <p:ph type="title"/>
          </p:nvPr>
        </p:nvSpPr>
        <p:spPr>
          <a:xfrm>
            <a:off x="539552" y="260648"/>
            <a:ext cx="8136904" cy="914400"/>
          </a:xfrm>
        </p:spPr>
        <p:txBody>
          <a:bodyPr/>
          <a:lstStyle/>
          <a:p>
            <a:r>
              <a:rPr lang="en-AU" sz="4000" u="sng" dirty="0"/>
              <a:t>France surrenders – June 22</a:t>
            </a:r>
            <a:r>
              <a:rPr lang="en-AU" sz="4000" u="sng" baseline="30000" dirty="0"/>
              <a:t>nd</a:t>
            </a:r>
            <a:r>
              <a:rPr lang="en-AU" sz="4000" u="sng" dirty="0"/>
              <a:t> 1940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2276872"/>
            <a:ext cx="5680248" cy="3930732"/>
          </a:xfrm>
          <a:prstGeom prst="rect">
            <a:avLst/>
          </a:prstGeom>
        </p:spPr>
      </p:pic>
    </p:spTree>
    <p:extLst>
      <p:ext uri="{BB962C8B-B14F-4D97-AF65-F5344CB8AC3E}">
        <p14:creationId xmlns:p14="http://schemas.microsoft.com/office/powerpoint/2010/main" val="3276663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3998" y="404664"/>
            <a:ext cx="4431261" cy="2952328"/>
          </a:xfrm>
        </p:spPr>
      </p:pic>
      <p:sp>
        <p:nvSpPr>
          <p:cNvPr id="5" name="TextBox 4"/>
          <p:cNvSpPr txBox="1"/>
          <p:nvPr/>
        </p:nvSpPr>
        <p:spPr>
          <a:xfrm>
            <a:off x="720196" y="3501008"/>
            <a:ext cx="7488832" cy="369332"/>
          </a:xfrm>
          <a:prstGeom prst="rect">
            <a:avLst/>
          </a:prstGeom>
          <a:noFill/>
        </p:spPr>
        <p:txBody>
          <a:bodyPr wrap="square" rtlCol="0">
            <a:spAutoFit/>
          </a:bodyPr>
          <a:lstStyle/>
          <a:p>
            <a:r>
              <a:rPr lang="en-AU" dirty="0"/>
              <a:t>Hitler walks through Paris with the Eiffel Tower in the background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5968" y="4035049"/>
            <a:ext cx="4497288" cy="2630913"/>
          </a:xfrm>
          <a:prstGeom prst="rect">
            <a:avLst/>
          </a:prstGeom>
        </p:spPr>
      </p:pic>
    </p:spTree>
    <p:extLst>
      <p:ext uri="{BB962C8B-B14F-4D97-AF65-F5344CB8AC3E}">
        <p14:creationId xmlns:p14="http://schemas.microsoft.com/office/powerpoint/2010/main" val="275149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88640"/>
            <a:ext cx="5832648" cy="2311151"/>
          </a:xfrm>
        </p:spPr>
        <p:txBody>
          <a:bodyPr/>
          <a:lstStyle/>
          <a:p>
            <a:pPr marL="18288" indent="0">
              <a:buNone/>
            </a:pPr>
            <a:r>
              <a:rPr lang="en-AU" dirty="0">
                <a:effectLst/>
              </a:rPr>
              <a:t>Under the terms of the armistice, two thirds of France is to be occupied by the Germans. The French army is to be disbanded. In addition, France must bear the cost of the German invasion.</a:t>
            </a:r>
            <a:endParaRPr lang="en-AU"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729702"/>
            <a:ext cx="8604448" cy="2727465"/>
          </a:xfrm>
          <a:prstGeom prst="rect">
            <a:avLst/>
          </a:prstGeom>
        </p:spPr>
      </p:pic>
      <p:sp>
        <p:nvSpPr>
          <p:cNvPr id="8" name="TextBox 7"/>
          <p:cNvSpPr txBox="1"/>
          <p:nvPr/>
        </p:nvSpPr>
        <p:spPr>
          <a:xfrm>
            <a:off x="323528" y="5589240"/>
            <a:ext cx="8604448" cy="369332"/>
          </a:xfrm>
          <a:prstGeom prst="rect">
            <a:avLst/>
          </a:prstGeom>
          <a:noFill/>
        </p:spPr>
        <p:txBody>
          <a:bodyPr wrap="square" rtlCol="0">
            <a:spAutoFit/>
          </a:bodyPr>
          <a:lstStyle/>
          <a:p>
            <a:r>
              <a:rPr lang="en-AU" dirty="0"/>
              <a:t>            1940-1942			    1943			      1944</a:t>
            </a:r>
          </a:p>
        </p:txBody>
      </p:sp>
      <p:sp>
        <p:nvSpPr>
          <p:cNvPr id="10" name="TextBox 9"/>
          <p:cNvSpPr txBox="1"/>
          <p:nvPr/>
        </p:nvSpPr>
        <p:spPr>
          <a:xfrm>
            <a:off x="6732240" y="1340768"/>
            <a:ext cx="1584176" cy="646331"/>
          </a:xfrm>
          <a:prstGeom prst="rect">
            <a:avLst/>
          </a:prstGeom>
          <a:noFill/>
        </p:spPr>
        <p:txBody>
          <a:bodyPr wrap="square" rtlCol="0">
            <a:spAutoFit/>
          </a:bodyPr>
          <a:lstStyle/>
          <a:p>
            <a:r>
              <a:rPr lang="en-AU" sz="3600" b="1" i="1" u="sng" dirty="0"/>
              <a:t>France</a:t>
            </a:r>
          </a:p>
        </p:txBody>
      </p:sp>
    </p:spTree>
    <p:extLst>
      <p:ext uri="{BB962C8B-B14F-4D97-AF65-F5344CB8AC3E}">
        <p14:creationId xmlns:p14="http://schemas.microsoft.com/office/powerpoint/2010/main" val="3124663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60" y="449498"/>
            <a:ext cx="4212332" cy="283548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51" y="3573016"/>
            <a:ext cx="3899925" cy="292494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324036"/>
            <a:ext cx="3851920" cy="288894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3332990"/>
            <a:ext cx="2448272" cy="3264362"/>
          </a:xfrm>
          <a:prstGeom prst="rect">
            <a:avLst/>
          </a:prstGeom>
        </p:spPr>
      </p:pic>
    </p:spTree>
    <p:extLst>
      <p:ext uri="{BB962C8B-B14F-4D97-AF65-F5344CB8AC3E}">
        <p14:creationId xmlns:p14="http://schemas.microsoft.com/office/powerpoint/2010/main" val="2680909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79004" y="548680"/>
            <a:ext cx="7185992" cy="2527175"/>
          </a:xfrm>
        </p:spPr>
        <p:txBody>
          <a:bodyPr/>
          <a:lstStyle/>
          <a:p>
            <a:pPr marL="18288" indent="0">
              <a:buNone/>
            </a:pPr>
            <a:r>
              <a:rPr lang="en-AU" sz="2400" b="1" i="1" dirty="0">
                <a:solidFill>
                  <a:srgbClr val="FFC000"/>
                </a:solidFill>
                <a:hlinkClick r:id="rId3"/>
              </a:rPr>
              <a:t>Winston Churchill’s speech – ‘Their finest hour’</a:t>
            </a:r>
            <a:endParaRPr lang="en-AU" sz="2400" b="1" i="1" dirty="0">
              <a:solidFill>
                <a:srgbClr val="FFC0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75" y="2636912"/>
            <a:ext cx="8096250" cy="3810000"/>
          </a:xfrm>
          <a:prstGeom prst="rect">
            <a:avLst/>
          </a:prstGeom>
        </p:spPr>
      </p:pic>
    </p:spTree>
    <p:extLst>
      <p:ext uri="{BB962C8B-B14F-4D97-AF65-F5344CB8AC3E}">
        <p14:creationId xmlns:p14="http://schemas.microsoft.com/office/powerpoint/2010/main" val="30238192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122</TotalTime>
  <Words>94</Words>
  <Application>Microsoft Office PowerPoint</Application>
  <PresentationFormat>On-screen Show (4:3)</PresentationFormat>
  <Paragraphs>20</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Palatino Linotype</vt:lpstr>
      <vt:lpstr>Wingdings</vt:lpstr>
      <vt:lpstr>Elemental</vt:lpstr>
      <vt:lpstr>France surrenders – June 22nd 1940</vt:lpstr>
      <vt:lpstr>PowerPoint Presentation</vt:lpstr>
      <vt:lpstr>PowerPoint Presentation</vt:lpstr>
      <vt:lpstr>PowerPoint Presentation</vt:lpstr>
      <vt:lpstr>PowerPoint Presentation</vt:lpstr>
    </vt:vector>
  </TitlesOfParts>
  <Company>DEECD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dc:title>
  <dc:creator>Anthony Bruhn</dc:creator>
  <cp:lastModifiedBy>Anthony Bruhn</cp:lastModifiedBy>
  <cp:revision>22</cp:revision>
  <dcterms:created xsi:type="dcterms:W3CDTF">2015-03-07T03:30:53Z</dcterms:created>
  <dcterms:modified xsi:type="dcterms:W3CDTF">2018-03-26T21:23:25Z</dcterms:modified>
</cp:coreProperties>
</file>